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07319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84276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80625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6748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67974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0874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41023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55615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67227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76300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31918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9926C-7D5E-4B03-BBE1-99BA6B58349C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o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3EB5-9D07-4AEF-9CFB-F96EC31F1792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34027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91238F-7834-4521-B218-50BD797B3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10. Klasse 25-26</a:t>
            </a:r>
            <a:endParaRPr lang="no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7B97EA8-0B53-4BB1-8763-EB6B3EDEFC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o-NO" dirty="0"/>
          </a:p>
        </p:txBody>
      </p:sp>
    </p:spTree>
    <p:extLst>
      <p:ext uri="{BB962C8B-B14F-4D97-AF65-F5344CB8AC3E}">
        <p14:creationId xmlns:p14="http://schemas.microsoft.com/office/powerpoint/2010/main" val="53759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1B7729-0551-41AB-9D05-61C0B41B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Viktige datoer for 10. klasse:</a:t>
            </a:r>
            <a:endParaRPr lang="no-NO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0EE0F8-E5E8-4AC1-9C31-063BE77B8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85000" lnSpcReduction="10000"/>
          </a:bodyPr>
          <a:lstStyle/>
          <a:p>
            <a:r>
              <a:rPr lang="nb-NO" sz="2400" b="1" dirty="0"/>
              <a:t>Uke 44 </a:t>
            </a:r>
            <a:r>
              <a:rPr lang="nb-NO" sz="2400" dirty="0"/>
              <a:t>- Åpen skole – Her vil alle </a:t>
            </a:r>
            <a:r>
              <a:rPr lang="nb-NO" sz="2400" dirty="0" err="1"/>
              <a:t>vgs</a:t>
            </a:r>
            <a:r>
              <a:rPr lang="nb-NO" sz="2400" dirty="0"/>
              <a:t> i </a:t>
            </a:r>
            <a:r>
              <a:rPr lang="nb-NO" sz="2400" dirty="0" err="1"/>
              <a:t>Kr.sand</a:t>
            </a:r>
            <a:r>
              <a:rPr lang="nb-NO" sz="2400" dirty="0"/>
              <a:t> området ha åpent på kveldstid (</a:t>
            </a:r>
            <a:r>
              <a:rPr lang="nb-NO" sz="2400" dirty="0" err="1"/>
              <a:t>kl</a:t>
            </a:r>
            <a:r>
              <a:rPr lang="nb-NO" sz="2400" dirty="0"/>
              <a:t> 17-20) (Byremo har mandag 3. november)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b="1" dirty="0"/>
              <a:t>7. november </a:t>
            </a:r>
            <a:r>
              <a:rPr lang="nb-NO" sz="2400" dirty="0"/>
              <a:t>– Sørlandske lærerstevne – elevene fri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b="1" dirty="0"/>
              <a:t>12. og 13. november </a:t>
            </a:r>
            <a:r>
              <a:rPr lang="nb-NO" sz="2400" dirty="0"/>
              <a:t>– Hospiteringsdager Byremo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b="1" dirty="0"/>
              <a:t>17.11- 21.11 </a:t>
            </a:r>
            <a:r>
              <a:rPr lang="nb-NO" sz="2400" dirty="0"/>
              <a:t>– Arbeidsuke (uke 47)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b="1" dirty="0"/>
              <a:t>01-05.12</a:t>
            </a:r>
            <a:r>
              <a:rPr lang="nb-NO" sz="2400" dirty="0"/>
              <a:t> – Hospitering vgs. Kristiansandsregionen (3 dager)</a:t>
            </a:r>
          </a:p>
          <a:p>
            <a:endParaRPr lang="nb-NO" sz="2400" dirty="0"/>
          </a:p>
          <a:p>
            <a:r>
              <a:rPr lang="nb-NO" sz="2400" b="1" dirty="0"/>
              <a:t>01.03</a:t>
            </a:r>
            <a:r>
              <a:rPr lang="nb-NO" sz="2400" dirty="0"/>
              <a:t> – Søknadsfrist videregående opplæring. Det er mulig å søke fra </a:t>
            </a:r>
            <a:r>
              <a:rPr lang="nb-NO" sz="2400" dirty="0" err="1"/>
              <a:t>beg</a:t>
            </a:r>
            <a:r>
              <a:rPr lang="nb-NO" sz="2400" dirty="0"/>
              <a:t>. av januar. Husk </a:t>
            </a:r>
            <a:r>
              <a:rPr lang="nb-NO" sz="2400" dirty="0" err="1"/>
              <a:t>BankID</a:t>
            </a:r>
            <a:r>
              <a:rPr lang="nb-NO" sz="2400" dirty="0"/>
              <a:t>/</a:t>
            </a:r>
            <a:r>
              <a:rPr lang="nb-NO" sz="2400" dirty="0" err="1"/>
              <a:t>MinID</a:t>
            </a:r>
            <a:r>
              <a:rPr lang="nb-NO" sz="2400" dirty="0"/>
              <a:t>.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Skolebesøk tilpasset hver enkelt elev (om ønskelig).</a:t>
            </a:r>
          </a:p>
          <a:p>
            <a:endParaRPr lang="no-NO" sz="2400" dirty="0"/>
          </a:p>
        </p:txBody>
      </p:sp>
    </p:spTree>
    <p:extLst>
      <p:ext uri="{BB962C8B-B14F-4D97-AF65-F5344CB8AC3E}">
        <p14:creationId xmlns:p14="http://schemas.microsoft.com/office/powerpoint/2010/main" val="129299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04c18ce-fe49-4383-8235-47f395f07474}" enabled="0" method="" siteId="{b04c18ce-fe49-4383-8235-47f395f0747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109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10. Klasse 25-26</vt:lpstr>
      <vt:lpstr>Viktige datoer for 10. klasse: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Klasse 22-23</dc:title>
  <dc:creator>Terje Utsogn</dc:creator>
  <cp:lastModifiedBy>Terje Utsogn</cp:lastModifiedBy>
  <cp:revision>4</cp:revision>
  <cp:lastPrinted>2024-08-26T11:32:05Z</cp:lastPrinted>
  <dcterms:created xsi:type="dcterms:W3CDTF">2022-09-07T05:25:53Z</dcterms:created>
  <dcterms:modified xsi:type="dcterms:W3CDTF">2025-09-02T12:41:34Z</dcterms:modified>
</cp:coreProperties>
</file>